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79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934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0719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7210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4071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722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8764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815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107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86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61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3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143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172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580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1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39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86A537D-1363-482C-A72F-C851215A31AD}" type="datetimeFigureOut">
              <a:rPr lang="en-AU" smtClean="0"/>
              <a:t>16/04/2023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226999A-1424-4E38-840B-C5C67848B0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1818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3C2E-B3CF-0865-A75B-347835C70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Portfolio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EA2DB-4FC9-83E4-D62E-130042036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840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BFFD-8C91-07A1-3481-B031333A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me - Screenshots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3AE5F73-D211-942F-59C2-C52E096DF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979" y="1760955"/>
            <a:ext cx="3578310" cy="4351338"/>
          </a:xfrm>
        </p:spPr>
      </p:pic>
      <p:pic>
        <p:nvPicPr>
          <p:cNvPr id="7" name="Picture 6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D9101D8C-814F-DBA6-11D8-11B8C3C1E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29" y="1983439"/>
            <a:ext cx="1609803" cy="39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2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04D9-39B2-5082-F082-FD10A8CA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EF30-5502-F4C8-F0F4-80273189A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- Coming up with a colour scheme</a:t>
            </a:r>
          </a:p>
          <a:p>
            <a:pPr>
              <a:buFontTx/>
              <a:buChar char="-"/>
            </a:pPr>
            <a:r>
              <a:rPr lang="en-AU" dirty="0"/>
              <a:t>Designing the look of the website</a:t>
            </a:r>
          </a:p>
        </p:txBody>
      </p:sp>
    </p:spTree>
    <p:extLst>
      <p:ext uri="{BB962C8B-B14F-4D97-AF65-F5344CB8AC3E}">
        <p14:creationId xmlns:p14="http://schemas.microsoft.com/office/powerpoint/2010/main" val="147933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FF0D-868A-286E-7915-2D6F89FB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went well what didn't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B94F3-8047-B378-5101-501CF4975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Time management</a:t>
            </a:r>
          </a:p>
          <a:p>
            <a:r>
              <a:rPr lang="en-AU" dirty="0"/>
              <a:t>Design process</a:t>
            </a:r>
          </a:p>
          <a:p>
            <a:r>
              <a:rPr lang="en-AU" dirty="0"/>
              <a:t>Documentation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199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5098-235B-493C-7C48-0364F4E2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Sitemap</a:t>
            </a:r>
          </a:p>
        </p:txBody>
      </p:sp>
      <p:pic>
        <p:nvPicPr>
          <p:cNvPr id="7" name="Picture 6" descr="A picture containing diagram, plan, rectangle, line&#10;&#10;Description automatically generated">
            <a:extLst>
              <a:ext uri="{FF2B5EF4-FFF2-40B4-BE49-F238E27FC236}">
                <a16:creationId xmlns:a16="http://schemas.microsoft.com/office/drawing/2014/main" id="{7CAE3619-E973-38B5-34BE-02CB8915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73" y="1561839"/>
            <a:ext cx="77258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10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0E0B-2B37-DF8E-0D9B-CE7656C9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 page – Wire map</a:t>
            </a:r>
          </a:p>
        </p:txBody>
      </p:sp>
      <p:pic>
        <p:nvPicPr>
          <p:cNvPr id="13" name="Content Placeholder 12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08077B14-AC94-3B70-2370-58C6C374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69" y="2299447"/>
            <a:ext cx="3599931" cy="3218610"/>
          </a:xfrm>
        </p:spPr>
      </p:pic>
      <p:pic>
        <p:nvPicPr>
          <p:cNvPr id="15" name="Picture 14" descr="A screen 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9BA9FF6F-F803-0DEF-B7AB-EF02196B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03" y="1529657"/>
            <a:ext cx="1400370" cy="496321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DB14BB-66A1-6EEB-A85E-F5AD42B7C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38" y="1362946"/>
            <a:ext cx="3839111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2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8F29-FC1C-C76E-322A-BB839851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 page - Screenshots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B84D672-E065-E432-204D-007AE5DA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070" y="4444253"/>
            <a:ext cx="4623930" cy="2349896"/>
          </a:xfrm>
          <a:prstGeom prst="rect">
            <a:avLst/>
          </a:prstGeom>
        </p:spPr>
      </p:pic>
      <p:pic>
        <p:nvPicPr>
          <p:cNvPr id="19" name="Picture 18" descr="A person holding a certificate&#10;&#10;Description automatically generated with medium confidence">
            <a:extLst>
              <a:ext uri="{FF2B5EF4-FFF2-40B4-BE49-F238E27FC236}">
                <a16:creationId xmlns:a16="http://schemas.microsoft.com/office/drawing/2014/main" id="{99DD57B7-2A1E-E565-F83A-08E5E82ED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592" y="1712124"/>
            <a:ext cx="1952955" cy="2491269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FF329E-B748-0675-E44A-DF0DA3161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70" y="1690688"/>
            <a:ext cx="3085430" cy="2512705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998B7312-227C-929C-993E-7AA77D223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2" y="3186951"/>
            <a:ext cx="1233113" cy="2971801"/>
          </a:xfrm>
          <a:prstGeom prst="rect">
            <a:avLst/>
          </a:prstGeom>
        </p:spPr>
      </p:pic>
      <p:pic>
        <p:nvPicPr>
          <p:cNvPr id="25" name="Picture 2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0A133EB6-7077-B10C-4236-B27EA3696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28" y="3186952"/>
            <a:ext cx="1266863" cy="307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4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E897-1AC6-E3BB-E7C3-732DDD8C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Blogs – Wire map</a:t>
            </a:r>
          </a:p>
        </p:txBody>
      </p:sp>
      <p:pic>
        <p:nvPicPr>
          <p:cNvPr id="13" name="Content Placeholder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D015DB-A3BE-9171-F4D5-F287D9E7B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06" y="1690688"/>
            <a:ext cx="4445304" cy="4351338"/>
          </a:xfrm>
        </p:spPr>
      </p:pic>
      <p:pic>
        <p:nvPicPr>
          <p:cNvPr id="15" name="Picture 14" descr="A screen 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28DA6667-453D-5819-86BE-5F48D3F75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3" y="1979525"/>
            <a:ext cx="2229161" cy="3934374"/>
          </a:xfrm>
          <a:prstGeom prst="rect">
            <a:avLst/>
          </a:prstGeom>
        </p:spPr>
      </p:pic>
      <p:pic>
        <p:nvPicPr>
          <p:cNvPr id="17" name="Picture 1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6758555-8B8B-E695-0CB8-3FE876A2D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03" y="2709788"/>
            <a:ext cx="1589546" cy="25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0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BFFD-8C91-07A1-3481-B031333A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Blogs - Screenshots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F58C35-A6A0-FD68-B37F-13836025B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48" y="1709738"/>
            <a:ext cx="2178210" cy="2929498"/>
          </a:xfrm>
        </p:spPr>
      </p:pic>
      <p:pic>
        <p:nvPicPr>
          <p:cNvPr id="7" name="Picture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8D42AEEB-0503-3E6D-AC41-D9986F29B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72" y="2050674"/>
            <a:ext cx="1533938" cy="3758453"/>
          </a:xfrm>
          <a:prstGeom prst="rect">
            <a:avLst/>
          </a:prstGeom>
        </p:spPr>
      </p:pic>
      <p:pic>
        <p:nvPicPr>
          <p:cNvPr id="9" name="Picture 8" descr="A dog sitting on grass&#10;&#10;Description automatically generated with low confidence">
            <a:extLst>
              <a:ext uri="{FF2B5EF4-FFF2-40B4-BE49-F238E27FC236}">
                <a16:creationId xmlns:a16="http://schemas.microsoft.com/office/drawing/2014/main" id="{96CD7181-A201-18A3-1885-A85888ED8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94" y="2440639"/>
            <a:ext cx="4100306" cy="29785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C5E8A9-AEF6-D678-27BA-3B04AF5B6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2" y="4789317"/>
            <a:ext cx="3657417" cy="185871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FC502B09-38F0-BB67-0B11-1B37A300F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75" y="2068683"/>
            <a:ext cx="1086961" cy="2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E897-1AC6-E3BB-E7C3-732DDD8C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Resume – Wire map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2D047E-7A18-4DCF-24D8-9D33E8AA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910" y="2070846"/>
            <a:ext cx="4770724" cy="3810281"/>
          </a:xfrm>
        </p:spPr>
      </p:pic>
      <p:pic>
        <p:nvPicPr>
          <p:cNvPr id="6" name="Picture 5" descr="A tablet with text on it&#10;&#10;Description automatically generated with low confidence">
            <a:extLst>
              <a:ext uri="{FF2B5EF4-FFF2-40B4-BE49-F238E27FC236}">
                <a16:creationId xmlns:a16="http://schemas.microsoft.com/office/drawing/2014/main" id="{E387B9C6-7A01-8538-C77C-D131AD980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" y="2286000"/>
            <a:ext cx="2552099" cy="3730871"/>
          </a:xfrm>
          <a:prstGeom prst="rect">
            <a:avLst/>
          </a:prstGeom>
        </p:spPr>
      </p:pic>
      <p:pic>
        <p:nvPicPr>
          <p:cNvPr id="8" name="Picture 7" descr="A screen shot of a document&#10;&#10;Description automatically generated with medium confidence">
            <a:extLst>
              <a:ext uri="{FF2B5EF4-FFF2-40B4-BE49-F238E27FC236}">
                <a16:creationId xmlns:a16="http://schemas.microsoft.com/office/drawing/2014/main" id="{47F6C2E9-AF1D-2359-6EAB-1C5C3BE30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67" y="2641513"/>
            <a:ext cx="2167240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60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BFFD-8C91-07A1-3481-B031333A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Resume - Screenshots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BDF586-08B6-B91F-F7B9-3367D3427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04" y="1966820"/>
            <a:ext cx="4046779" cy="4351338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244A43-5A44-ABDF-5821-0552E8054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72" y="1690688"/>
            <a:ext cx="1932774" cy="471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E897-1AC6-E3BB-E7C3-732DDD8C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me – Wire map</a:t>
            </a:r>
          </a:p>
        </p:txBody>
      </p:sp>
      <p:pic>
        <p:nvPicPr>
          <p:cNvPr id="4" name="Content Placeholder 3" descr="A screen 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35CC4FF6-38D2-5BCE-9994-41BB9CD42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3" y="1977588"/>
            <a:ext cx="2372056" cy="3982006"/>
          </a:xfrm>
        </p:spPr>
      </p:pic>
      <p:pic>
        <p:nvPicPr>
          <p:cNvPr id="6" name="Picture 5" descr="A screen shot of a screen&#10;&#10;Description automatically generated with low confidence">
            <a:extLst>
              <a:ext uri="{FF2B5EF4-FFF2-40B4-BE49-F238E27FC236}">
                <a16:creationId xmlns:a16="http://schemas.microsoft.com/office/drawing/2014/main" id="{F581BC6D-72FA-6941-5EF2-E54B07AB9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24" y="1445224"/>
            <a:ext cx="3029373" cy="480127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F56F48-ADD4-A722-480C-94D0D4887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622" y="2602006"/>
            <a:ext cx="3476242" cy="31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674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360</TotalTime>
  <Words>59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Corbel</vt:lpstr>
      <vt:lpstr>Depth</vt:lpstr>
      <vt:lpstr>Portfolio Website</vt:lpstr>
      <vt:lpstr>Sitemap</vt:lpstr>
      <vt:lpstr>Home page – Wire map</vt:lpstr>
      <vt:lpstr>Home page - Screenshots</vt:lpstr>
      <vt:lpstr>Blogs – Wire map</vt:lpstr>
      <vt:lpstr>Blogs - Screenshots</vt:lpstr>
      <vt:lpstr>Resume – Wire map</vt:lpstr>
      <vt:lpstr>Resume - Screenshots</vt:lpstr>
      <vt:lpstr>About me – Wire map</vt:lpstr>
      <vt:lpstr>About me - Screenshots</vt:lpstr>
      <vt:lpstr>Design</vt:lpstr>
      <vt:lpstr>What went well what didn't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Website</dc:title>
  <dc:creator>Zachariah Bunkum-Shields</dc:creator>
  <cp:lastModifiedBy>Zachariah Bunkum-Shields</cp:lastModifiedBy>
  <cp:revision>2</cp:revision>
  <dcterms:created xsi:type="dcterms:W3CDTF">2023-04-16T02:51:40Z</dcterms:created>
  <dcterms:modified xsi:type="dcterms:W3CDTF">2023-04-16T08:51:47Z</dcterms:modified>
</cp:coreProperties>
</file>